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0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67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7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4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9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0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7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0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652" y="2492896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Разработка и внедрение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рабочей программы воспитания.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Внесение  раздела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«Экологическое воспитание»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рабочую программу воспитания</a:t>
            </a:r>
          </a:p>
          <a:p>
            <a:pPr lvl="0" algn="r"/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директора по ВР </a:t>
            </a:r>
          </a:p>
          <a:p>
            <a:pPr lvl="0" algn="r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Михайловской СОШ Карпова Я.В.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136904" cy="1743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ОПРЕДЕЛЕНИЕ  ПЕДАГОГОВ, УЧАЩИХСЯ, РОДИТЕЛЕЙ, ОТВЕТСТВЕННЫХ ЗА РЕАЛИЗАЦИЮ КОНКРЕТНЫХ РАЗДЕЛОВ ПРОГРАММЫ, ЗА РАЗРАБОТКУ БОЛЕЕ КОНКРЕТНЫХ ПРОГРАММ.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212976"/>
            <a:ext cx="8136904" cy="2197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СОСТАВЛЕНИЕ  КАЛЕНДАРНОГО  ПЛАНА РАБОТЫ НА БЛИЖАЙШИЙ ГОД </a:t>
            </a:r>
          </a:p>
          <a:p>
            <a:pPr lvl="0" algn="just">
              <a:lnSpc>
                <a:spcPct val="114000"/>
              </a:lnSpc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РЕАЛИЗАЦИИ ПРОГРАММЫ ВОСПИТАНИЯ ДЕТЕЙ, УТОЧНЕНИЕ КРИТЕРИЕВ, ПОКАЗАТЕЛЕЙ ДЛЯ ОТСЛЕЖИВАНИЯ РЕЗУЛЬТАТОВ ВНЕДРЕНИЯ.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7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0624" y="2782668"/>
            <a:ext cx="7971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ВНЕДРЕНИЕ ПРОГРАММЫ ВОСПИТАНИЯ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204864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4. ОТСЛЕЖИВАНИЕ РЕЗУЛЬТАТОВ РЕАЛИЗАЦИИ ПРОГРАММЫ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23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350" y="1556792"/>
            <a:ext cx="8205090" cy="2090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 ЧТО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АНАЛИЗИРУЕМ!?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>
              <a:lnSpc>
                <a:spcPct val="114000"/>
              </a:lnSpc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Результаты воспитания, социализации и саморазвития школьников.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764703"/>
            <a:ext cx="2066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5. АНАЛИЗ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350" y="3861048"/>
            <a:ext cx="80022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Критерий: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динамика личностного развития школьников каждого класса.</a:t>
            </a:r>
          </a:p>
          <a:p>
            <a:pPr algn="just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Способ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получения информации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 результатах воспитания, социализации и саморазвития школьников: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педагогическое наблюдение.</a:t>
            </a:r>
          </a:p>
        </p:txBody>
      </p:sp>
    </p:spTree>
    <p:extLst>
      <p:ext uri="{BB962C8B-B14F-4D97-AF65-F5344CB8AC3E}">
        <p14:creationId xmlns:p14="http://schemas.microsoft.com/office/powerpoint/2010/main" val="36880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416824" cy="107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Состояние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организуемой в школе совместной деятельности детей и взрослых.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420888"/>
            <a:ext cx="8064896" cy="342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Критерий: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наличие в школе интересной, событийно насыщенной и личностно развивающей совместной деятельности детей и взрослых.</a:t>
            </a:r>
          </a:p>
          <a:p>
            <a:pPr>
              <a:lnSpc>
                <a:spcPct val="114000"/>
              </a:lnSpc>
            </a:pP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Способ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получения информации о состоянии организуемой в школе совместной деятельности детей и взрослых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 беседы со школьниками и их родителями, педагогами, лидерами ученического самоуправления, при необходимости – их анкетирование.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91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104" y="423565"/>
            <a:ext cx="8064896" cy="107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САМОАНАЛИЗ ОРГАНИЗУЕМОГО </a:t>
            </a:r>
          </a:p>
          <a:p>
            <a:pPr algn="ctr">
              <a:lnSpc>
                <a:spcPct val="114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ШКОЛЕ ВОСПИТАТЕЛЬНОГО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528657"/>
            <a:ext cx="885698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проводимых общешкольных ключевых дел;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совместной деятельности классных руководителей и их классов;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организуемой в школе внеурочной деятельности;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реализации личностно развивающего потенциала школьных уроков;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существующего в школе ученического самоуправления;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функционирующих на базе школы детских общественных объединений;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проводимых в школе экскурсий, экспедиций, походов;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работы школы;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работы школьных медиа;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организации предметно-эстетической среды школы;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качество взаимодействия школы и семей 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7487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8767" y="1988840"/>
            <a:ext cx="6912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6. ВНЕСЕНИЕ КОРРЕКТИВ В ОБЩЕШКОЛЬНУЮ И ПРОФИЛЬНЫЕ ПРОГРАММЫ,  ПЛАНЫ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10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8247" y="260648"/>
            <a:ext cx="7920880" cy="18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ВНЕДРЕНИЕ  МОДУЛЯ  </a:t>
            </a:r>
          </a:p>
          <a:p>
            <a:pPr algn="ctr">
              <a:lnSpc>
                <a:spcPct val="11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«ЭКОЛОГИЧЕСКОЕ ВОСПИТАНИЕ»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РАБОЧУЮ ПРОГРАММУ ВОСПИТАНИЯ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348879"/>
            <a:ext cx="8100392" cy="3848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  создания системы непрерывного экологического образования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подрастающего поколения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заключается в развитии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экологической культуры через формирование ответственного отношения к природе, а средством становится природоохранная деятельность, направленная на сохранение, бережное использование и приумножение богатств родной природы и отражена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Федеральном Законе Российской Федерации «Об охране окружающей среды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07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37056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Приказ МО РО от 24.12.2021 года № 1165 «О реализации вариантных модулей по экологическому воспитанию в дошкольных, образовательных, профессиональных образовательных организациях Ростовской области».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473573"/>
            <a:ext cx="8208912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Деятельность рабочей группы: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рабочую программу воспитания включен раздел модуля  «Экологическое воспитание».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Сейчас вносятся коррективы в календарный план воспитательной работы по возрастным категориям, а потом они будут соединены единый план. </a:t>
            </a:r>
          </a:p>
        </p:txBody>
      </p:sp>
    </p:spTree>
    <p:extLst>
      <p:ext uri="{BB962C8B-B14F-4D97-AF65-F5344CB8AC3E}">
        <p14:creationId xmlns:p14="http://schemas.microsoft.com/office/powerpoint/2010/main" val="5557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006005"/>
            <a:ext cx="860504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 экологической  культуры, включающей комплекс нравственно-этических норм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принципов поведения 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взамоотношениях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человека, природы и общества, понимание сути глобальных проблем экологии, создание условий  для социального становления и развития, самостоятельного  выбора своей мировоззренческой позиции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62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564904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РАЗРАБОТКА ШКОЛЬНОЙ ПРОГРАММЫ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ВОСПИТАНИЯ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3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59" y="476672"/>
            <a:ext cx="8892480" cy="611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формировать  целостное  представление о природном и социальном окружении как среде обитания и жизнедеятельности человека;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определять  ценностные ориентиры:</a:t>
            </a:r>
          </a:p>
          <a:p>
            <a:pPr marL="1600200" lvl="3" indent="-22860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понимание жизни как высшей ценности;</a:t>
            </a:r>
          </a:p>
          <a:p>
            <a:pPr marL="1600200" lvl="3" indent="-22860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признание  человека как ценности всего смысла познания;</a:t>
            </a:r>
          </a:p>
          <a:p>
            <a:pPr marL="1600200" lvl="3" indent="-22860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познание природы как  универсальной ценности;</a:t>
            </a:r>
          </a:p>
          <a:p>
            <a:pPr marL="1600200" lvl="3" indent="-228600" algn="just">
              <a:lnSpc>
                <a:spcPct val="115000"/>
              </a:lnSpc>
              <a:buFont typeface="Wingdings"/>
              <a:buChar char="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принятие ответственности  человека за судьбу биосферы,  природы, Земли;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обучать  методам познания окружающего мира;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развивать позитивное отношение к окружающей среде, вырабатывая    умения вести себя в ней в соответствии с общечеловеческими нормами морали, активное присваивая нравственные запреты и предписания в отношениях с природой;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обеспечивать физическое развитие учащихся, мотивируя  у них потребность  в здоровом образе жизни; 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формировать  ответственность за собственное благополучие – экологию своего тела,  экологическое благополучие окружающей среды;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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реализовать  начальный опыт  защиты природной среды и своего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1177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97297"/>
            <a:ext cx="9144000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Модуль «Экологическое воспитание»  осуществляется:</a:t>
            </a:r>
          </a:p>
          <a:p>
            <a:pPr algn="just" latinLnBrk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 уровне школы: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экологическое содержание уроков (биологии, химии, физики, математики, литературы; информатики),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позволяет  практически реализовать принцип  междисциплинарной интеграции;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различные формы внеурочной и внешкольной воспитательной работы: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классные и библиотечные часы;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проектную деятельность;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экологические праздники и мероприятия;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лекторскую работу;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участие в экологических конкурсах, конференциях и олимпиадах разных уровней: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муниципальном,               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региональном, всероссийском;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участие в экологических акциях (кормушки, домики для птиц);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практическая реализация экологической работы: экологические рейды, субботники, природоохранные акции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акция «Чистые берега», «Чистый лес» и др.);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туристско-краеведческие походы и экскурсии;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Wingdings"/>
              <a:buChar char=""/>
              <a:tabLst>
                <a:tab pos="540385" algn="l"/>
                <a:tab pos="63055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встречи, круглые столы;             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внедрение  системы приемов, методов и мероприятий, направленных на экологическое воспитание учащихся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через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предметные недели, месячники, декады;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организация на базе школы летнего оздоровительного лагеря;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установление и укрепление связей с экологическими организациями, привлечение специалистов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дополнительного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образования к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экологизации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школьников;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освещение в средствах массовой информации, на сайте школы  результативности  экологической работы.</a:t>
            </a:r>
          </a:p>
          <a:p>
            <a:pPr algn="just" latinLnBrk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1400" i="1" kern="100" dirty="0">
                <a:highlight>
                  <a:srgbClr val="FFFF00"/>
                </a:highlight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1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2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352928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На уровне классов: 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мероприятия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развитию  культуры  взаимоотношений с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окружающей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средой;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участие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экологических конкурсах, конференциях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олимпиадах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разных уровней: муниципальном,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региональном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всероссийском;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празднование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экологических дат;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экологические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игры, КВН, викторины;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встречи и беседы с интересными людьми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эколого-биологических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профессий;</a:t>
            </a:r>
          </a:p>
          <a:p>
            <a:pPr marL="342900" lvl="0" indent="-342900" algn="just" latinLnBrk="1">
              <a:lnSpc>
                <a:spcPct val="115000"/>
              </a:lnSpc>
              <a:spcAft>
                <a:spcPts val="0"/>
              </a:spcAft>
              <a:buFont typeface="Symbol"/>
              <a:buChar char=""/>
              <a:tabLst>
                <a:tab pos="5403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выпуск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листовок, буклетов, газет по различным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направлениям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077220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204864"/>
            <a:ext cx="698477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На индивидуальном уровне: 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исследовательская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проектная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учащихся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направляемая педагогами школы;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постановка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экологических опытов, проведение мониторингов.</a:t>
            </a:r>
          </a:p>
        </p:txBody>
      </p:sp>
    </p:spTree>
    <p:extLst>
      <p:ext uri="{BB962C8B-B14F-4D97-AF65-F5344CB8AC3E}">
        <p14:creationId xmlns:p14="http://schemas.microsoft.com/office/powerpoint/2010/main" val="3008258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52993"/>
            <a:ext cx="80648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85825" algn="l"/>
              </a:tabLst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Планируемый результат реализации программы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свободная творческая личность, осознающая ответственность по отношению к среде своего обитания - к нашему общему дому, обладающая знаниями экологических законов и экологической культурой, соблюдающая нравственные и правовые принципы природопользования, ведущая активную природоохранительную деятельность, противодействующая нарушителям связей в биосфере - социально ориентированная личность с развитым экологическим сознанием.</a:t>
            </a:r>
          </a:p>
        </p:txBody>
      </p:sp>
    </p:spTree>
    <p:extLst>
      <p:ext uri="{BB962C8B-B14F-4D97-AF65-F5344CB8AC3E}">
        <p14:creationId xmlns:p14="http://schemas.microsoft.com/office/powerpoint/2010/main" val="136478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830461"/>
            <a:ext cx="6229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СОЗДАНИЕ  РАБОЧЕЙ ГРУППЫ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204864"/>
            <a:ext cx="798435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Рассмотрели вопросы по разработке Программы воспитания на совещаниях классных руководителей, совещании при директоре, Педагогическом совете.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Выявили  мотивированных и заинтересованных участников.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Утвердили положение о рабочей группе.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Создали рабочую группу.</a:t>
            </a:r>
          </a:p>
        </p:txBody>
      </p:sp>
    </p:spTree>
    <p:extLst>
      <p:ext uri="{BB962C8B-B14F-4D97-AF65-F5344CB8AC3E}">
        <p14:creationId xmlns:p14="http://schemas.microsoft.com/office/powerpoint/2010/main" val="32618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764704"/>
            <a:ext cx="6955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ДЕЯТЕЛЬНОСТЬ РАБОЧЕЙ ГРУППЫ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9966" y="2060848"/>
            <a:ext cx="7992888" cy="2618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4000"/>
              </a:lnSpc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Распределение обязанностей между членами рабочей группы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lnSpc>
                <a:spcPct val="114000"/>
              </a:lnSpc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Изучение и анализ нормативных правовых актов, педагогической и методической литературы, которые регламентируют вопросы воспитания на уровне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9106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90576" y="923528"/>
            <a:ext cx="6171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АНАЛИЗ ОСНОВНЫХ ПОНЯТИЙ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844824"/>
            <a:ext cx="4572000" cy="342734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Воспитание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Цель воспитания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Результат воспитания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Задачи воспитания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Направления воспитания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Виды деятельности.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Формы деятельности.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Содержание деятельности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58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00308"/>
            <a:ext cx="6327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РАЗРАБОТКА ДОРОЖНОЙ КАРТЫ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703" y="923528"/>
            <a:ext cx="89140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 РЕАЛИЗАЦИИ ДОРОЖНОЙ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КАРТЫ ПРОЕКТА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«ПРОГРАММА ВОСПИТАНИЯ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МБОУ МИХАЙЛОВСКОЙ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СОШ»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631414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1-й 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планирование и подготовка: формирование рабочей группы по работе над проектом программы, проведение педагогического мониторингового исследования (сентябрь–октябрь 2020 года).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2-й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разработка проекта программы воспитания (ноябрь 2020 года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апрель 2021 года).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3-й 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нормативно-правовое обеспечение (создание новых и внесение изменений в существующие локальные акты школы, подписание договоров о взаимном сотрудничестве с социальными партнерами) (ноябрь 2021 года).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4-й 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обсуждение и согласование проекта программы с участниками образовательных отношений: педсовет, совет обучающихся, совет родителей (май 2021 года).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5-й 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разработка календарного плана ВР на 2021/2022 учебный год (май 2021 года).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6-й этап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изменение основной образовательной программы: включение программы воспитания в состав ООП по каждому уровню образования (июнь 2021).</a:t>
            </a:r>
          </a:p>
        </p:txBody>
      </p:sp>
    </p:spTree>
    <p:extLst>
      <p:ext uri="{BB962C8B-B14F-4D97-AF65-F5344CB8AC3E}">
        <p14:creationId xmlns:p14="http://schemas.microsoft.com/office/powerpoint/2010/main" val="31427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2507704"/>
            <a:ext cx="6074292" cy="13075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ПРОДУМЫВАНИЕ СТРУКТУРЫ </a:t>
            </a:r>
          </a:p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31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084948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ОПРЕДЕЛЕНИЕ  СТРУКТУРЫ,  РАЗДЕЛОВ ПРОГРАММЫ ВОСПИТАНИЯ ШКОЛЬНИКОВ НА БЛИЖАЙШИЙ ПЕРИОД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81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5394" y="405488"/>
            <a:ext cx="6912768" cy="135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4000"/>
              </a:lnSpc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ОБСУЖДЕНИЕ И УТВЕРЖДЕНИЕ   ПРОГРАММЫ ВОСПИТАНИЯ НА ПЕДАГОГИЧЕСКОМ СОВЕТЕ 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739676"/>
            <a:ext cx="8784976" cy="511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 обсуждали: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соответствие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программы идеям модели, целесообразность структуры программы, реальность и перспективность намеченного;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нужно исключить из программы и почему;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целесообразно дополнить, конкретизировать;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решения каких задач, проблем необходимо начать работу в ближайший год;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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разделы, пункты общешкольной программы должны найти отражение в планах ближайшего года, профильных и тематических программах, планах.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86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powerpointstore.com_38</Template>
  <TotalTime>63</TotalTime>
  <Words>1129</Words>
  <Application>Microsoft Office PowerPoint</Application>
  <PresentationFormat>Экран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zavuch2</cp:lastModifiedBy>
  <cp:revision>13</cp:revision>
  <dcterms:created xsi:type="dcterms:W3CDTF">2022-01-19T10:35:00Z</dcterms:created>
  <dcterms:modified xsi:type="dcterms:W3CDTF">2022-01-20T12:23:40Z</dcterms:modified>
</cp:coreProperties>
</file>